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8" r:id="rId3"/>
    <p:sldId id="259" r:id="rId4"/>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AF42-E799-4230-91E2-F8ACA5CD7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3ED92-C2FF-4E3D-A1D5-77E68DC9E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3CD8D-55D5-4E7D-82A0-BEEBDDDAB652}"/>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7CAD6860-3F3C-4E71-8229-561FF59E00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704887-42AA-4C88-BDA4-E00C23216B1B}"/>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85039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7AE1-D9B2-4DEB-9348-51B932CC7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607C09-F417-439B-B26D-28CE6F6AC3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6FE9A-83BB-4B23-A542-8277BEB2E1A5}"/>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30AD6213-B891-4D83-B3C4-595DB3F1F6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03A15E-DCE4-4661-8179-75C4A2DD54A5}"/>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137005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EA9A5-CE31-4EDD-8925-5A988FCB0D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EFD9F2-907F-456F-BAB9-5D1048D519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0B10D-7DE3-49C7-B009-AF77CE6283C2}"/>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F4C75456-A993-4FCC-8DE1-5C7B635C9C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A80188-C7A4-40F9-BDDF-7B247C14400D}"/>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231220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0633-01E8-466F-AF8F-8B04449C8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20A366-A3D0-4796-8879-83520C1587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F5BEA-E20C-44C6-8D23-94717FD2CF76}"/>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144D8BF0-2D2B-4142-BECE-46E0F500A4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6F7D8C-154F-44F1-A00B-EDC291E484FF}"/>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21249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A413-391F-47AC-BDAC-3756CFC3E2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825414-A383-49C8-9B6A-4BBFCB9BF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8A5369-7EB0-45E0-9647-64AABF86927F}"/>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BDFCE4FA-86B8-4F16-AFA1-1793856D63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5E5480-8DE5-4D63-972E-42C14BAC84E2}"/>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419644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AC24-19B3-41CC-AB6B-DB677E025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79041-5FA0-48BF-98E6-5EAC4F4E84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A58DDF-F16B-4C1B-89C8-4FF09DABE1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6EDA45-D39C-4186-9D2B-64B81F49F6C5}"/>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6" name="Footer Placeholder 5">
            <a:extLst>
              <a:ext uri="{FF2B5EF4-FFF2-40B4-BE49-F238E27FC236}">
                <a16:creationId xmlns:a16="http://schemas.microsoft.com/office/drawing/2014/main" id="{ABA1540A-C8DF-49F1-89B7-6E80B9D29B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EBC4E7-09EA-41F9-9B7E-43521866B0E5}"/>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2643050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0B5C-64FD-4F10-B598-51D600A7AF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12EEF0-319E-4FF2-8B65-59E5CE524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1E362B-A45F-48FF-A8D7-943F93DA30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72632-1FD6-4E76-BB74-D6AD56736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DFFA42-3815-4777-AD1C-1EA97A03FE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A3ADE1-DEF3-4511-B674-3024B6F1979E}"/>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8" name="Footer Placeholder 7">
            <a:extLst>
              <a:ext uri="{FF2B5EF4-FFF2-40B4-BE49-F238E27FC236}">
                <a16:creationId xmlns:a16="http://schemas.microsoft.com/office/drawing/2014/main" id="{CC5A699B-75C4-49FB-A704-BDA24DF3914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87B691-E324-4624-857C-90EEDEBDFBEA}"/>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216655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639-AD80-4E4D-9E65-D55251C45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067CA4-A356-4351-946A-EBD48EC42C5E}"/>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4" name="Footer Placeholder 3">
            <a:extLst>
              <a:ext uri="{FF2B5EF4-FFF2-40B4-BE49-F238E27FC236}">
                <a16:creationId xmlns:a16="http://schemas.microsoft.com/office/drawing/2014/main" id="{582F33C4-11CB-46BB-9A0A-D874841C8EB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C9A878-16D9-40C7-AA6D-80A65CF9503E}"/>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575282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239D94-39DF-4C9F-95A0-5253E6DDC5AD}"/>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3" name="Footer Placeholder 2">
            <a:extLst>
              <a:ext uri="{FF2B5EF4-FFF2-40B4-BE49-F238E27FC236}">
                <a16:creationId xmlns:a16="http://schemas.microsoft.com/office/drawing/2014/main" id="{CE5D6D96-7FB4-4BB0-B292-AB8A4D33B85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2D083AC-687C-40E4-81BF-49CB332796B9}"/>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376465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B45E-479F-4E1F-8963-5192F3DFE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6DF97-D816-47BC-8A3D-BCAF81098E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DF385-E1BF-46B3-A986-D568DE93E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B4D130-3309-4078-9B77-B9288887637B}"/>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6" name="Footer Placeholder 5">
            <a:extLst>
              <a:ext uri="{FF2B5EF4-FFF2-40B4-BE49-F238E27FC236}">
                <a16:creationId xmlns:a16="http://schemas.microsoft.com/office/drawing/2014/main" id="{F749A48F-F9B5-4281-88F6-9ACD5B5B75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5E84D1-8253-45DD-8CC1-8C5C4CA94968}"/>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278132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37FA-E830-411E-A902-B2C61F6EB1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E8768B-2C46-4E92-AC22-6050DA630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F5557D0-E40E-416D-8734-5F629DBBD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E3366C-A49E-44A6-9D04-BCCDF31E05BD}"/>
              </a:ext>
            </a:extLst>
          </p:cNvPr>
          <p:cNvSpPr>
            <a:spLocks noGrp="1"/>
          </p:cNvSpPr>
          <p:nvPr>
            <p:ph type="dt" sz="half" idx="10"/>
          </p:nvPr>
        </p:nvSpPr>
        <p:spPr/>
        <p:txBody>
          <a:bodyPr/>
          <a:lstStyle/>
          <a:p>
            <a:fld id="{58AC8CB0-014F-4D2F-BB0B-0DD23151ABCD}" type="datetimeFigureOut">
              <a:rPr lang="en-US" smtClean="0"/>
              <a:t>5/31/2024</a:t>
            </a:fld>
            <a:endParaRPr lang="en-US" dirty="0"/>
          </a:p>
        </p:txBody>
      </p:sp>
      <p:sp>
        <p:nvSpPr>
          <p:cNvPr id="6" name="Footer Placeholder 5">
            <a:extLst>
              <a:ext uri="{FF2B5EF4-FFF2-40B4-BE49-F238E27FC236}">
                <a16:creationId xmlns:a16="http://schemas.microsoft.com/office/drawing/2014/main" id="{84E5857A-ACE2-4B70-9EF3-1629FE7064D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9BA689-5562-415C-A074-42968F878992}"/>
              </a:ext>
            </a:extLst>
          </p:cNvPr>
          <p:cNvSpPr>
            <a:spLocks noGrp="1"/>
          </p:cNvSpPr>
          <p:nvPr>
            <p:ph type="sldNum" sz="quarter" idx="12"/>
          </p:nvPr>
        </p:nvSpPr>
        <p:spPr/>
        <p:txBody>
          <a:bodyPr/>
          <a:lstStyle/>
          <a:p>
            <a:fld id="{4DC97EF1-621E-4762-9B0D-F645C0EB1528}" type="slidenum">
              <a:rPr lang="en-US" smtClean="0"/>
              <a:t>‹#›</a:t>
            </a:fld>
            <a:endParaRPr lang="en-US" dirty="0"/>
          </a:p>
        </p:txBody>
      </p:sp>
    </p:spTree>
    <p:extLst>
      <p:ext uri="{BB962C8B-B14F-4D97-AF65-F5344CB8AC3E}">
        <p14:creationId xmlns:p14="http://schemas.microsoft.com/office/powerpoint/2010/main" val="350839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3BF970-90D3-49C2-A2CD-5C875E0FEA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84B576-4CDB-47E7-B957-71C971591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CA526-CE07-4B6A-9B72-C204EFA00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C8CB0-014F-4D2F-BB0B-0DD23151ABCD}" type="datetimeFigureOut">
              <a:rPr lang="en-US" smtClean="0"/>
              <a:t>5/31/2024</a:t>
            </a:fld>
            <a:endParaRPr lang="en-US" dirty="0"/>
          </a:p>
        </p:txBody>
      </p:sp>
      <p:sp>
        <p:nvSpPr>
          <p:cNvPr id="5" name="Footer Placeholder 4">
            <a:extLst>
              <a:ext uri="{FF2B5EF4-FFF2-40B4-BE49-F238E27FC236}">
                <a16:creationId xmlns:a16="http://schemas.microsoft.com/office/drawing/2014/main" id="{37799825-4C61-431C-9177-94AD596AAE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47D585-8917-4DDB-AC77-E42D3542D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97EF1-621E-4762-9B0D-F645C0EB1528}" type="slidenum">
              <a:rPr lang="en-US" smtClean="0"/>
              <a:t>‹#›</a:t>
            </a:fld>
            <a:endParaRPr lang="en-US" dirty="0"/>
          </a:p>
        </p:txBody>
      </p:sp>
    </p:spTree>
    <p:extLst>
      <p:ext uri="{BB962C8B-B14F-4D97-AF65-F5344CB8AC3E}">
        <p14:creationId xmlns:p14="http://schemas.microsoft.com/office/powerpoint/2010/main" val="1303872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56F64F-AF65-49D8-91A7-B936CBD4852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CA101F5-E306-40A8-BCDA-23E1660C4884}"/>
              </a:ext>
            </a:extLst>
          </p:cNvPr>
          <p:cNvSpPr/>
          <p:nvPr/>
        </p:nvSpPr>
        <p:spPr>
          <a:xfrm>
            <a:off x="14288" y="0"/>
            <a:ext cx="12192000" cy="6858000"/>
          </a:xfrm>
          <a:prstGeom prst="rect">
            <a:avLst/>
          </a:prstGeom>
          <a:gradFill flip="none" rotWithShape="1">
            <a:gsLst>
              <a:gs pos="0">
                <a:schemeClr val="accent5">
                  <a:lumMod val="0"/>
                  <a:lumOff val="100000"/>
                  <a:alpha val="44000"/>
                </a:schemeClr>
              </a:gs>
              <a:gs pos="42000">
                <a:schemeClr val="accent5">
                  <a:lumMod val="0"/>
                  <a:lumOff val="100000"/>
                  <a:alpha val="74000"/>
                </a:schemeClr>
              </a:gs>
              <a:gs pos="73000">
                <a:srgbClr val="00555A">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84762EA6-3512-4110-AB98-21C021505672}"/>
              </a:ext>
            </a:extLst>
          </p:cNvPr>
          <p:cNvCxnSpPr>
            <a:cxnSpLocks/>
          </p:cNvCxnSpPr>
          <p:nvPr/>
        </p:nvCxnSpPr>
        <p:spPr>
          <a:xfrm rot="20456282">
            <a:off x="2118846" y="1923310"/>
            <a:ext cx="0" cy="41228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6EE5F90-26B1-4848-9FB0-3D090A5A3C93}"/>
              </a:ext>
            </a:extLst>
          </p:cNvPr>
          <p:cNvCxnSpPr>
            <a:cxnSpLocks/>
          </p:cNvCxnSpPr>
          <p:nvPr/>
        </p:nvCxnSpPr>
        <p:spPr>
          <a:xfrm rot="20456282" flipH="1">
            <a:off x="1386711" y="1856316"/>
            <a:ext cx="124301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290EFD0-5AFA-4ECE-B885-22342A4C9274}"/>
              </a:ext>
            </a:extLst>
          </p:cNvPr>
          <p:cNvCxnSpPr>
            <a:cxnSpLocks/>
          </p:cNvCxnSpPr>
          <p:nvPr/>
        </p:nvCxnSpPr>
        <p:spPr>
          <a:xfrm rot="20456282" flipV="1">
            <a:off x="2738859" y="1620905"/>
            <a:ext cx="0" cy="10833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EC5C01-F635-4A50-A8A4-11013512BA0A}"/>
              </a:ext>
            </a:extLst>
          </p:cNvPr>
          <p:cNvCxnSpPr>
            <a:cxnSpLocks/>
          </p:cNvCxnSpPr>
          <p:nvPr/>
        </p:nvCxnSpPr>
        <p:spPr>
          <a:xfrm rot="20456282" flipH="1">
            <a:off x="2710998" y="5703142"/>
            <a:ext cx="124301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9AB7F1-08FF-4EA0-B245-F6E40F3BFB77}"/>
              </a:ext>
            </a:extLst>
          </p:cNvPr>
          <p:cNvCxnSpPr>
            <a:cxnSpLocks/>
          </p:cNvCxnSpPr>
          <p:nvPr/>
        </p:nvCxnSpPr>
        <p:spPr>
          <a:xfrm rot="20456282" flipV="1">
            <a:off x="3747235" y="4495434"/>
            <a:ext cx="0" cy="10833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BBB28F-E915-450C-A337-37AE67ED1ADE}"/>
              </a:ext>
            </a:extLst>
          </p:cNvPr>
          <p:cNvSpPr/>
          <p:nvPr/>
        </p:nvSpPr>
        <p:spPr>
          <a:xfrm rot="20384712">
            <a:off x="2451631" y="2143651"/>
            <a:ext cx="4974392" cy="1235463"/>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W</a:t>
            </a:r>
            <a:r>
              <a:rPr lang="en-US" sz="7200" b="1" dirty="0"/>
              <a:t>ELCOME</a:t>
            </a:r>
            <a:endParaRPr lang="en-US" sz="2800" b="1" dirty="0"/>
          </a:p>
        </p:txBody>
      </p:sp>
      <p:sp>
        <p:nvSpPr>
          <p:cNvPr id="10" name="Rectangle 9">
            <a:extLst>
              <a:ext uri="{FF2B5EF4-FFF2-40B4-BE49-F238E27FC236}">
                <a16:creationId xmlns:a16="http://schemas.microsoft.com/office/drawing/2014/main" id="{9E5D0641-835D-440D-8A1B-E7ED27203B86}"/>
              </a:ext>
            </a:extLst>
          </p:cNvPr>
          <p:cNvSpPr/>
          <p:nvPr/>
        </p:nvSpPr>
        <p:spPr>
          <a:xfrm rot="20348996">
            <a:off x="3477781" y="2858848"/>
            <a:ext cx="6173204" cy="526876"/>
          </a:xfrm>
          <a:prstGeom prst="rect">
            <a:avLst/>
          </a:prstGeom>
          <a:solidFill>
            <a:schemeClr val="tx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a:solidFill>
                  <a:schemeClr val="bg1"/>
                </a:solidFill>
              </a:rPr>
              <a:t>To </a:t>
            </a:r>
            <a:r>
              <a:rPr lang="en-US" sz="3200" spc="600" dirty="0">
                <a:solidFill>
                  <a:schemeClr val="bg1"/>
                </a:solidFill>
              </a:rPr>
              <a:t>E-Project Presentation</a:t>
            </a:r>
            <a:endParaRPr lang="en-US" sz="1050" spc="600" dirty="0">
              <a:solidFill>
                <a:schemeClr val="bg1"/>
              </a:solidFill>
            </a:endParaRPr>
          </a:p>
        </p:txBody>
      </p:sp>
    </p:spTree>
    <p:extLst>
      <p:ext uri="{BB962C8B-B14F-4D97-AF65-F5344CB8AC3E}">
        <p14:creationId xmlns:p14="http://schemas.microsoft.com/office/powerpoint/2010/main" val="327134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1+#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p:cNvSpPr/>
          <p:nvPr/>
        </p:nvSpPr>
        <p:spPr>
          <a:xfrm>
            <a:off x="429856" y="77274"/>
            <a:ext cx="2575774" cy="439967"/>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CARD HOVER</a:t>
            </a:r>
          </a:p>
        </p:txBody>
      </p:sp>
      <p:sp>
        <p:nvSpPr>
          <p:cNvPr id="3" name="Horizontal Scroll 2"/>
          <p:cNvSpPr/>
          <p:nvPr/>
        </p:nvSpPr>
        <p:spPr>
          <a:xfrm>
            <a:off x="429856" y="4882929"/>
            <a:ext cx="2575774" cy="439967"/>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FOOTER</a:t>
            </a:r>
          </a:p>
        </p:txBody>
      </p:sp>
      <p:sp>
        <p:nvSpPr>
          <p:cNvPr id="4" name="Horizontal Scroll 3"/>
          <p:cNvSpPr/>
          <p:nvPr/>
        </p:nvSpPr>
        <p:spPr>
          <a:xfrm>
            <a:off x="429856" y="3002924"/>
            <a:ext cx="2575774" cy="439967"/>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FAQ</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817" y="555877"/>
            <a:ext cx="6224755" cy="23854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98" y="3441426"/>
            <a:ext cx="7297168" cy="122298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4998" y="5541414"/>
            <a:ext cx="7482625" cy="1070998"/>
          </a:xfrm>
          <a:prstGeom prst="rect">
            <a:avLst/>
          </a:prstGeom>
        </p:spPr>
      </p:pic>
    </p:spTree>
    <p:extLst>
      <p:ext uri="{BB962C8B-B14F-4D97-AF65-F5344CB8AC3E}">
        <p14:creationId xmlns:p14="http://schemas.microsoft.com/office/powerpoint/2010/main" val="2504223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329EEA-1F5D-469A-9AB1-DB4D1FC7CBE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E0DD457-57D9-4F24-919A-AEA28B56F355}"/>
              </a:ext>
            </a:extLst>
          </p:cNvPr>
          <p:cNvSpPr/>
          <p:nvPr/>
        </p:nvSpPr>
        <p:spPr>
          <a:xfrm>
            <a:off x="0" y="0"/>
            <a:ext cx="12192000" cy="6858000"/>
          </a:xfrm>
          <a:prstGeom prst="rect">
            <a:avLst/>
          </a:prstGeom>
          <a:gradFill flip="none" rotWithShape="1">
            <a:gsLst>
              <a:gs pos="0">
                <a:schemeClr val="accent5">
                  <a:lumMod val="0"/>
                  <a:lumOff val="100000"/>
                  <a:alpha val="44000"/>
                </a:schemeClr>
              </a:gs>
              <a:gs pos="42000">
                <a:schemeClr val="accent5">
                  <a:lumMod val="0"/>
                  <a:lumOff val="100000"/>
                  <a:alpha val="74000"/>
                </a:schemeClr>
              </a:gs>
              <a:gs pos="73000">
                <a:srgbClr val="00555A">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2077814-BF41-4FB8-8769-5BF048589C22}"/>
              </a:ext>
            </a:extLst>
          </p:cNvPr>
          <p:cNvGrpSpPr/>
          <p:nvPr/>
        </p:nvGrpSpPr>
        <p:grpSpPr>
          <a:xfrm>
            <a:off x="1386711" y="1620905"/>
            <a:ext cx="8264274" cy="4425210"/>
            <a:chOff x="1386711" y="1620905"/>
            <a:chExt cx="8264274" cy="4425210"/>
          </a:xfrm>
        </p:grpSpPr>
        <p:cxnSp>
          <p:nvCxnSpPr>
            <p:cNvPr id="6" name="Straight Connector 5">
              <a:extLst>
                <a:ext uri="{FF2B5EF4-FFF2-40B4-BE49-F238E27FC236}">
                  <a16:creationId xmlns:a16="http://schemas.microsoft.com/office/drawing/2014/main" id="{BA43BE74-FC21-46DC-889D-80AB53EF361E}"/>
                </a:ext>
              </a:extLst>
            </p:cNvPr>
            <p:cNvCxnSpPr>
              <a:cxnSpLocks/>
            </p:cNvCxnSpPr>
            <p:nvPr/>
          </p:nvCxnSpPr>
          <p:spPr>
            <a:xfrm rot="20456282">
              <a:off x="2118846" y="1923310"/>
              <a:ext cx="0" cy="412280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C32E3D-586E-4F05-ABAD-CDFB460C73F5}"/>
                </a:ext>
              </a:extLst>
            </p:cNvPr>
            <p:cNvCxnSpPr>
              <a:cxnSpLocks/>
            </p:cNvCxnSpPr>
            <p:nvPr/>
          </p:nvCxnSpPr>
          <p:spPr>
            <a:xfrm rot="20456282" flipH="1">
              <a:off x="1386711" y="1856316"/>
              <a:ext cx="124301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14C526-8FFE-4788-83BA-F18E1906813F}"/>
                </a:ext>
              </a:extLst>
            </p:cNvPr>
            <p:cNvCxnSpPr>
              <a:cxnSpLocks/>
            </p:cNvCxnSpPr>
            <p:nvPr/>
          </p:nvCxnSpPr>
          <p:spPr>
            <a:xfrm rot="20456282" flipV="1">
              <a:off x="2738859" y="1620905"/>
              <a:ext cx="0" cy="10833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48A7D-0E0E-4612-A230-C0C91327080F}"/>
                </a:ext>
              </a:extLst>
            </p:cNvPr>
            <p:cNvCxnSpPr>
              <a:cxnSpLocks/>
            </p:cNvCxnSpPr>
            <p:nvPr/>
          </p:nvCxnSpPr>
          <p:spPr>
            <a:xfrm rot="20456282" flipH="1">
              <a:off x="2710998" y="5703142"/>
              <a:ext cx="124301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C007EF-4F56-4432-B470-4C6256724898}"/>
                </a:ext>
              </a:extLst>
            </p:cNvPr>
            <p:cNvCxnSpPr>
              <a:cxnSpLocks/>
            </p:cNvCxnSpPr>
            <p:nvPr/>
          </p:nvCxnSpPr>
          <p:spPr>
            <a:xfrm rot="20456282" flipV="1">
              <a:off x="3747235" y="4495434"/>
              <a:ext cx="0" cy="10833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A02E764-1F5C-47D5-A059-F3F6CF9F1FC3}"/>
                </a:ext>
              </a:extLst>
            </p:cNvPr>
            <p:cNvSpPr/>
            <p:nvPr/>
          </p:nvSpPr>
          <p:spPr>
            <a:xfrm rot="20384712">
              <a:off x="2403618" y="1874858"/>
              <a:ext cx="6527231" cy="1235463"/>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THANK YOU </a:t>
              </a:r>
              <a:endParaRPr lang="en-US" sz="2800" b="1" dirty="0"/>
            </a:p>
          </p:txBody>
        </p:sp>
        <p:sp>
          <p:nvSpPr>
            <p:cNvPr id="12" name="Rectangle 11">
              <a:extLst>
                <a:ext uri="{FF2B5EF4-FFF2-40B4-BE49-F238E27FC236}">
                  <a16:creationId xmlns:a16="http://schemas.microsoft.com/office/drawing/2014/main" id="{6F35F8D2-4C88-486E-812A-E6B77EEC21D0}"/>
                </a:ext>
              </a:extLst>
            </p:cNvPr>
            <p:cNvSpPr/>
            <p:nvPr/>
          </p:nvSpPr>
          <p:spPr>
            <a:xfrm rot="20348996">
              <a:off x="3477781" y="2858848"/>
              <a:ext cx="6173204" cy="526876"/>
            </a:xfrm>
            <a:prstGeom prst="rect">
              <a:avLst/>
            </a:prstGeom>
            <a:solidFill>
              <a:schemeClr val="tx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600" dirty="0">
                  <a:solidFill>
                    <a:schemeClr val="bg1"/>
                  </a:solidFill>
                </a:rPr>
                <a:t>For YOUR Attention</a:t>
              </a:r>
            </a:p>
          </p:txBody>
        </p:sp>
      </p:grpSp>
    </p:spTree>
    <p:extLst>
      <p:ext uri="{BB962C8B-B14F-4D97-AF65-F5344CB8AC3E}">
        <p14:creationId xmlns:p14="http://schemas.microsoft.com/office/powerpoint/2010/main" val="253026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C20AE95-24EB-48D2-860C-847D108BCDB7}"/>
              </a:ext>
            </a:extLst>
          </p:cNvPr>
          <p:cNvSpPr/>
          <p:nvPr/>
        </p:nvSpPr>
        <p:spPr>
          <a:xfrm>
            <a:off x="5938248" y="0"/>
            <a:ext cx="6253752" cy="6858000"/>
          </a:xfrm>
          <a:custGeom>
            <a:avLst/>
            <a:gdLst>
              <a:gd name="connsiteX0" fmla="*/ 2983468 w 6253752"/>
              <a:gd name="connsiteY0" fmla="*/ 0 h 6858000"/>
              <a:gd name="connsiteX1" fmla="*/ 6253752 w 6253752"/>
              <a:gd name="connsiteY1" fmla="*/ 0 h 6858000"/>
              <a:gd name="connsiteX2" fmla="*/ 6253752 w 6253752"/>
              <a:gd name="connsiteY2" fmla="*/ 6858000 h 6858000"/>
              <a:gd name="connsiteX3" fmla="*/ 2413681 w 6253752"/>
              <a:gd name="connsiteY3" fmla="*/ 6858000 h 6858000"/>
              <a:gd name="connsiteX4" fmla="*/ 525830 w 6253752"/>
              <a:gd name="connsiteY4" fmla="*/ 5407989 h 6858000"/>
              <a:gd name="connsiteX5" fmla="*/ 278419 w 6253752"/>
              <a:gd name="connsiteY5" fmla="*/ 3521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3752" h="6858000">
                <a:moveTo>
                  <a:pt x="2983468" y="0"/>
                </a:moveTo>
                <a:lnTo>
                  <a:pt x="6253752" y="0"/>
                </a:lnTo>
                <a:lnTo>
                  <a:pt x="6253752" y="6858000"/>
                </a:lnTo>
                <a:lnTo>
                  <a:pt x="2413681" y="6858000"/>
                </a:lnTo>
                <a:lnTo>
                  <a:pt x="525830" y="5407989"/>
                </a:lnTo>
                <a:cubicBezTo>
                  <a:pt x="-63332" y="4955468"/>
                  <a:pt x="-174101" y="4111018"/>
                  <a:pt x="278419" y="3521855"/>
                </a:cubicBezTo>
                <a:close/>
              </a:path>
            </a:pathLst>
          </a:custGeom>
          <a:blipFill>
            <a:blip r:embed="rId2"/>
            <a:stretch>
              <a:fillRect/>
            </a:stretch>
          </a:bli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38F965AA-E25A-4D64-B114-EC67A4133540}"/>
              </a:ext>
            </a:extLst>
          </p:cNvPr>
          <p:cNvSpPr/>
          <p:nvPr/>
        </p:nvSpPr>
        <p:spPr>
          <a:xfrm>
            <a:off x="5938248" y="0"/>
            <a:ext cx="6253752" cy="6858000"/>
          </a:xfrm>
          <a:custGeom>
            <a:avLst/>
            <a:gdLst>
              <a:gd name="connsiteX0" fmla="*/ 2983468 w 6253752"/>
              <a:gd name="connsiteY0" fmla="*/ 0 h 6858000"/>
              <a:gd name="connsiteX1" fmla="*/ 6253752 w 6253752"/>
              <a:gd name="connsiteY1" fmla="*/ 0 h 6858000"/>
              <a:gd name="connsiteX2" fmla="*/ 6253752 w 6253752"/>
              <a:gd name="connsiteY2" fmla="*/ 6858000 h 6858000"/>
              <a:gd name="connsiteX3" fmla="*/ 2413681 w 6253752"/>
              <a:gd name="connsiteY3" fmla="*/ 6858000 h 6858000"/>
              <a:gd name="connsiteX4" fmla="*/ 525830 w 6253752"/>
              <a:gd name="connsiteY4" fmla="*/ 5407989 h 6858000"/>
              <a:gd name="connsiteX5" fmla="*/ 278419 w 6253752"/>
              <a:gd name="connsiteY5" fmla="*/ 3521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3752" h="6858000">
                <a:moveTo>
                  <a:pt x="2983468" y="0"/>
                </a:moveTo>
                <a:lnTo>
                  <a:pt x="6253752" y="0"/>
                </a:lnTo>
                <a:lnTo>
                  <a:pt x="6253752" y="6858000"/>
                </a:lnTo>
                <a:lnTo>
                  <a:pt x="2413681" y="6858000"/>
                </a:lnTo>
                <a:lnTo>
                  <a:pt x="525830" y="5407989"/>
                </a:lnTo>
                <a:cubicBezTo>
                  <a:pt x="-63332" y="4955468"/>
                  <a:pt x="-174101" y="4111018"/>
                  <a:pt x="278419" y="3521855"/>
                </a:cubicBezTo>
                <a:close/>
              </a:path>
            </a:pathLst>
          </a:custGeom>
          <a:gradFill flip="none" rotWithShape="1">
            <a:gsLst>
              <a:gs pos="45000">
                <a:srgbClr val="00555A">
                  <a:alpha val="41000"/>
                </a:srgbClr>
              </a:gs>
              <a:gs pos="100000">
                <a:schemeClr val="accent3">
                  <a:lumMod val="98000"/>
                  <a:alpha val="0"/>
                </a:schemeClr>
              </a:gs>
            </a:gsLst>
            <a:lin ang="162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DF860FD-6F34-4534-A867-627250C20361}"/>
              </a:ext>
            </a:extLst>
          </p:cNvPr>
          <p:cNvSpPr txBox="1"/>
          <p:nvPr/>
        </p:nvSpPr>
        <p:spPr>
          <a:xfrm>
            <a:off x="974271" y="584967"/>
            <a:ext cx="4705350" cy="1323439"/>
          </a:xfrm>
          <a:prstGeom prst="rect">
            <a:avLst/>
          </a:prstGeom>
          <a:noFill/>
        </p:spPr>
        <p:txBody>
          <a:bodyPr wrap="square" rtlCol="0">
            <a:spAutoFit/>
          </a:bodyPr>
          <a:lstStyle/>
          <a:p>
            <a:r>
              <a:rPr lang="en-US" sz="8000" b="1" spc="300" dirty="0">
                <a:solidFill>
                  <a:srgbClr val="00555A"/>
                </a:solidFill>
                <a:effectLst>
                  <a:outerShdw blurRad="38100" dist="38100" dir="2700000" algn="tl">
                    <a:srgbClr val="000000">
                      <a:alpha val="43137"/>
                    </a:srgbClr>
                  </a:outerShdw>
                  <a:reflection blurRad="6350" stA="20000" endPos="45500" dir="5400000" sy="-100000" algn="bl" rotWithShape="0"/>
                </a:effectLst>
              </a:rPr>
              <a:t>FANoFAN</a:t>
            </a:r>
          </a:p>
        </p:txBody>
      </p:sp>
      <p:grpSp>
        <p:nvGrpSpPr>
          <p:cNvPr id="11" name="Group 10">
            <a:extLst>
              <a:ext uri="{FF2B5EF4-FFF2-40B4-BE49-F238E27FC236}">
                <a16:creationId xmlns:a16="http://schemas.microsoft.com/office/drawing/2014/main" id="{BCF4BF8B-DA7D-4F7E-A909-AD36F13FE1C9}"/>
              </a:ext>
            </a:extLst>
          </p:cNvPr>
          <p:cNvGrpSpPr/>
          <p:nvPr/>
        </p:nvGrpSpPr>
        <p:grpSpPr>
          <a:xfrm>
            <a:off x="135844" y="2493372"/>
            <a:ext cx="6382204" cy="2693914"/>
            <a:chOff x="135844" y="2261143"/>
            <a:chExt cx="6382204" cy="2693914"/>
          </a:xfrm>
        </p:grpSpPr>
        <p:sp>
          <p:nvSpPr>
            <p:cNvPr id="7" name="TextBox 6">
              <a:extLst>
                <a:ext uri="{FF2B5EF4-FFF2-40B4-BE49-F238E27FC236}">
                  <a16:creationId xmlns:a16="http://schemas.microsoft.com/office/drawing/2014/main" id="{FED2B968-A83B-4A92-9466-65340FF05FC5}"/>
                </a:ext>
              </a:extLst>
            </p:cNvPr>
            <p:cNvSpPr txBox="1"/>
            <p:nvPr/>
          </p:nvSpPr>
          <p:spPr>
            <a:xfrm>
              <a:off x="337910" y="2261143"/>
              <a:ext cx="5978072" cy="1200329"/>
            </a:xfrm>
            <a:prstGeom prst="rect">
              <a:avLst/>
            </a:prstGeom>
            <a:noFill/>
          </p:spPr>
          <p:txBody>
            <a:bodyPr wrap="square" rtlCol="0">
              <a:spAutoFit/>
            </a:bodyPr>
            <a:lstStyle/>
            <a:p>
              <a:r>
                <a:rPr lang="en-US" sz="2800" b="1" spc="300" dirty="0"/>
                <a:t>Supervisor Name</a:t>
              </a:r>
              <a:r>
                <a:rPr lang="en-US" sz="2000" spc="300" dirty="0"/>
                <a:t>:</a:t>
              </a:r>
            </a:p>
            <a:p>
              <a:endParaRPr lang="en-US" sz="2000" spc="300" dirty="0"/>
            </a:p>
            <a:p>
              <a:r>
                <a:rPr lang="en-US" sz="2000" spc="300" dirty="0"/>
                <a:t>                        </a:t>
              </a:r>
              <a:r>
                <a:rPr lang="en-US" sz="2400" spc="300" dirty="0"/>
                <a:t>Sir Usama Riaz </a:t>
              </a:r>
              <a:endParaRPr lang="en-US" sz="2000" spc="300" dirty="0"/>
            </a:p>
          </p:txBody>
        </p:sp>
        <p:sp>
          <p:nvSpPr>
            <p:cNvPr id="8" name="TextBox 7">
              <a:extLst>
                <a:ext uri="{FF2B5EF4-FFF2-40B4-BE49-F238E27FC236}">
                  <a16:creationId xmlns:a16="http://schemas.microsoft.com/office/drawing/2014/main" id="{3596E150-0432-43FD-BEC2-8F1057DD181D}"/>
                </a:ext>
              </a:extLst>
            </p:cNvPr>
            <p:cNvSpPr txBox="1"/>
            <p:nvPr/>
          </p:nvSpPr>
          <p:spPr>
            <a:xfrm>
              <a:off x="135844" y="3754728"/>
              <a:ext cx="6382204" cy="1200329"/>
            </a:xfrm>
            <a:prstGeom prst="rect">
              <a:avLst/>
            </a:prstGeom>
            <a:noFill/>
          </p:spPr>
          <p:txBody>
            <a:bodyPr wrap="square" rtlCol="0">
              <a:spAutoFit/>
            </a:bodyPr>
            <a:lstStyle/>
            <a:p>
              <a:r>
                <a:rPr lang="en-US" sz="2800" b="1" spc="300" dirty="0"/>
                <a:t>  Co-ordinator Name</a:t>
              </a:r>
              <a:r>
                <a:rPr lang="en-US" sz="2000" spc="300" dirty="0"/>
                <a:t>:</a:t>
              </a:r>
            </a:p>
            <a:p>
              <a:endParaRPr lang="en-US" sz="2000" spc="300" dirty="0"/>
            </a:p>
            <a:p>
              <a:r>
                <a:rPr lang="en-US" sz="2000" spc="300" dirty="0"/>
                <a:t>                          </a:t>
              </a:r>
              <a:r>
                <a:rPr lang="en-US" sz="2400" spc="300" dirty="0"/>
                <a:t>Miss Munazza </a:t>
              </a:r>
              <a:endParaRPr lang="en-US" sz="2000" spc="300" dirty="0"/>
            </a:p>
          </p:txBody>
        </p:sp>
      </p:grpSp>
      <p:pic>
        <p:nvPicPr>
          <p:cNvPr id="10" name="Picture 9">
            <a:extLst>
              <a:ext uri="{FF2B5EF4-FFF2-40B4-BE49-F238E27FC236}">
                <a16:creationId xmlns:a16="http://schemas.microsoft.com/office/drawing/2014/main" id="{C027AF87-F678-4437-99D1-1CA07F693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09" y="4955057"/>
            <a:ext cx="4963172" cy="2699657"/>
          </a:xfrm>
          <a:prstGeom prst="rect">
            <a:avLst/>
          </a:prstGeom>
        </p:spPr>
      </p:pic>
    </p:spTree>
    <p:extLst>
      <p:ext uri="{BB962C8B-B14F-4D97-AF65-F5344CB8AC3E}">
        <p14:creationId xmlns:p14="http://schemas.microsoft.com/office/powerpoint/2010/main" val="1603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848FF2-8D84-4253-BA22-E9D93084C419}"/>
              </a:ext>
            </a:extLst>
          </p:cNvPr>
          <p:cNvSpPr txBox="1"/>
          <p:nvPr/>
        </p:nvSpPr>
        <p:spPr>
          <a:xfrm>
            <a:off x="2460171" y="1372383"/>
            <a:ext cx="7271657" cy="923330"/>
          </a:xfrm>
          <a:prstGeom prst="rect">
            <a:avLst/>
          </a:prstGeom>
          <a:noFill/>
        </p:spPr>
        <p:txBody>
          <a:bodyPr wrap="square" rtlCol="0">
            <a:spAutoFit/>
          </a:bodyPr>
          <a:lstStyle/>
          <a:p>
            <a:r>
              <a:rPr lang="en-US" sz="5400" spc="300" dirty="0"/>
              <a:t>FANoFAN Presentators</a:t>
            </a:r>
          </a:p>
        </p:txBody>
      </p:sp>
      <p:sp>
        <p:nvSpPr>
          <p:cNvPr id="3" name="TextBox 2">
            <a:extLst>
              <a:ext uri="{FF2B5EF4-FFF2-40B4-BE49-F238E27FC236}">
                <a16:creationId xmlns:a16="http://schemas.microsoft.com/office/drawing/2014/main" id="{8378B1CF-2260-4F30-B09A-0CCA986161C0}"/>
              </a:ext>
            </a:extLst>
          </p:cNvPr>
          <p:cNvSpPr txBox="1"/>
          <p:nvPr/>
        </p:nvSpPr>
        <p:spPr>
          <a:xfrm>
            <a:off x="4056743" y="172054"/>
            <a:ext cx="4288971" cy="1200329"/>
          </a:xfrm>
          <a:prstGeom prst="rect">
            <a:avLst/>
          </a:prstGeom>
          <a:noFill/>
        </p:spPr>
        <p:txBody>
          <a:bodyPr wrap="square" rtlCol="0">
            <a:spAutoFit/>
          </a:bodyPr>
          <a:lstStyle/>
          <a:p>
            <a:r>
              <a:rPr lang="en-US" sz="7200" b="1" spc="300" dirty="0">
                <a:solidFill>
                  <a:srgbClr val="00555A"/>
                </a:solidFill>
              </a:rPr>
              <a:t>E-Project</a:t>
            </a:r>
            <a:endParaRPr lang="en-US" sz="7200" b="1" spc="300" dirty="0">
              <a:solidFill>
                <a:schemeClr val="bg1"/>
              </a:solidFill>
            </a:endParaRPr>
          </a:p>
        </p:txBody>
      </p:sp>
      <p:grpSp>
        <p:nvGrpSpPr>
          <p:cNvPr id="24" name="Group 23">
            <a:extLst>
              <a:ext uri="{FF2B5EF4-FFF2-40B4-BE49-F238E27FC236}">
                <a16:creationId xmlns:a16="http://schemas.microsoft.com/office/drawing/2014/main" id="{6AFD7F8F-F32E-49A0-AF1D-D1E412F5E897}"/>
              </a:ext>
            </a:extLst>
          </p:cNvPr>
          <p:cNvGrpSpPr/>
          <p:nvPr/>
        </p:nvGrpSpPr>
        <p:grpSpPr>
          <a:xfrm>
            <a:off x="236501" y="4240073"/>
            <a:ext cx="12061371" cy="1567531"/>
            <a:chOff x="197692" y="4095729"/>
            <a:chExt cx="11625182" cy="1567531"/>
          </a:xfrm>
        </p:grpSpPr>
        <p:sp>
          <p:nvSpPr>
            <p:cNvPr id="5" name="TextBox 4">
              <a:extLst>
                <a:ext uri="{FF2B5EF4-FFF2-40B4-BE49-F238E27FC236}">
                  <a16:creationId xmlns:a16="http://schemas.microsoft.com/office/drawing/2014/main" id="{7B915407-ADA8-4B1D-B4DD-8018571BD424}"/>
                </a:ext>
              </a:extLst>
            </p:cNvPr>
            <p:cNvSpPr txBox="1"/>
            <p:nvPr/>
          </p:nvSpPr>
          <p:spPr>
            <a:xfrm>
              <a:off x="197692" y="4095729"/>
              <a:ext cx="2756264" cy="1415772"/>
            </a:xfrm>
            <a:prstGeom prst="rect">
              <a:avLst/>
            </a:prstGeom>
            <a:noFill/>
          </p:spPr>
          <p:txBody>
            <a:bodyPr wrap="square" rtlCol="0" anchor="t">
              <a:spAutoFit/>
            </a:bodyPr>
            <a:lstStyle/>
            <a:p>
              <a:r>
                <a:rPr lang="en-US" sz="4000" b="1" dirty="0">
                  <a:solidFill>
                    <a:srgbClr val="00555A"/>
                  </a:solidFill>
                </a:rPr>
                <a:t>M</a:t>
              </a:r>
              <a:r>
                <a:rPr lang="en-US" sz="2800" b="1" dirty="0">
                  <a:solidFill>
                    <a:srgbClr val="00555A"/>
                  </a:solidFill>
                </a:rPr>
                <a:t>aheen Sherazi</a:t>
              </a:r>
            </a:p>
            <a:p>
              <a:endParaRPr lang="en-US" sz="2800" b="1" dirty="0">
                <a:solidFill>
                  <a:srgbClr val="00555A"/>
                </a:solidFill>
              </a:endParaRPr>
            </a:p>
            <a:p>
              <a:r>
                <a:rPr lang="en-US" b="1" dirty="0"/>
                <a:t>Student  Id :  1530873</a:t>
              </a:r>
            </a:p>
          </p:txBody>
        </p:sp>
        <p:sp>
          <p:nvSpPr>
            <p:cNvPr id="6" name="TextBox 5">
              <a:extLst>
                <a:ext uri="{FF2B5EF4-FFF2-40B4-BE49-F238E27FC236}">
                  <a16:creationId xmlns:a16="http://schemas.microsoft.com/office/drawing/2014/main" id="{0DBBD077-3EF4-4419-B540-E2E2B1035F3B}"/>
                </a:ext>
              </a:extLst>
            </p:cNvPr>
            <p:cNvSpPr txBox="1"/>
            <p:nvPr/>
          </p:nvSpPr>
          <p:spPr>
            <a:xfrm>
              <a:off x="8745839" y="4124377"/>
              <a:ext cx="3077035" cy="1261884"/>
            </a:xfrm>
            <a:prstGeom prst="rect">
              <a:avLst/>
            </a:prstGeom>
            <a:noFill/>
          </p:spPr>
          <p:txBody>
            <a:bodyPr wrap="square" rtlCol="0" anchor="t">
              <a:spAutoFit/>
            </a:bodyPr>
            <a:lstStyle/>
            <a:p>
              <a:r>
                <a:rPr lang="en-US" sz="4000" b="1" dirty="0">
                  <a:solidFill>
                    <a:srgbClr val="00555A"/>
                  </a:solidFill>
                </a:rPr>
                <a:t>A</a:t>
              </a:r>
              <a:r>
                <a:rPr lang="en-US" sz="2800" b="1" dirty="0">
                  <a:solidFill>
                    <a:srgbClr val="00555A"/>
                  </a:solidFill>
                </a:rPr>
                <a:t>nsa Sherazi</a:t>
              </a:r>
            </a:p>
            <a:p>
              <a:r>
                <a:rPr lang="en-US" b="1" dirty="0">
                  <a:solidFill>
                    <a:schemeClr val="bg1"/>
                  </a:solidFill>
                </a:rPr>
                <a:t>       </a:t>
              </a:r>
            </a:p>
            <a:p>
              <a:r>
                <a:rPr lang="en-US" b="1" dirty="0">
                  <a:solidFill>
                    <a:schemeClr val="bg1"/>
                  </a:solidFill>
                </a:rPr>
                <a:t> </a:t>
              </a:r>
              <a:r>
                <a:rPr lang="en-US" b="1" dirty="0"/>
                <a:t>Student  Id : 1530872</a:t>
              </a:r>
            </a:p>
          </p:txBody>
        </p:sp>
        <p:sp>
          <p:nvSpPr>
            <p:cNvPr id="7" name="TextBox 6">
              <a:extLst>
                <a:ext uri="{FF2B5EF4-FFF2-40B4-BE49-F238E27FC236}">
                  <a16:creationId xmlns:a16="http://schemas.microsoft.com/office/drawing/2014/main" id="{21F5AA51-065E-4420-A177-998283B59F21}"/>
                </a:ext>
              </a:extLst>
            </p:cNvPr>
            <p:cNvSpPr txBox="1"/>
            <p:nvPr/>
          </p:nvSpPr>
          <p:spPr>
            <a:xfrm>
              <a:off x="3287485" y="4172673"/>
              <a:ext cx="2235200" cy="1261884"/>
            </a:xfrm>
            <a:prstGeom prst="rect">
              <a:avLst/>
            </a:prstGeom>
            <a:noFill/>
          </p:spPr>
          <p:txBody>
            <a:bodyPr wrap="square" rtlCol="0" anchor="t">
              <a:spAutoFit/>
            </a:bodyPr>
            <a:lstStyle/>
            <a:p>
              <a:r>
                <a:rPr lang="en-US" sz="4000" b="1" dirty="0">
                  <a:solidFill>
                    <a:srgbClr val="00555A"/>
                  </a:solidFill>
                </a:rPr>
                <a:t>H</a:t>
              </a:r>
              <a:r>
                <a:rPr lang="en-US" sz="3200" b="1" dirty="0">
                  <a:solidFill>
                    <a:srgbClr val="00555A"/>
                  </a:solidFill>
                </a:rPr>
                <a:t>afza Gul</a:t>
              </a:r>
            </a:p>
            <a:p>
              <a:r>
                <a:rPr lang="en-US" b="1" dirty="0">
                  <a:solidFill>
                    <a:srgbClr val="00555A"/>
                  </a:solidFill>
                </a:rPr>
                <a:t>          </a:t>
              </a:r>
            </a:p>
            <a:p>
              <a:r>
                <a:rPr lang="en-US" b="1" dirty="0"/>
                <a:t>Student  Id : 1530874</a:t>
              </a:r>
            </a:p>
          </p:txBody>
        </p:sp>
        <p:sp>
          <p:nvSpPr>
            <p:cNvPr id="8" name="TextBox 7">
              <a:extLst>
                <a:ext uri="{FF2B5EF4-FFF2-40B4-BE49-F238E27FC236}">
                  <a16:creationId xmlns:a16="http://schemas.microsoft.com/office/drawing/2014/main" id="{AC28756B-10A5-49AA-BF46-F9E6557EF2AB}"/>
                </a:ext>
              </a:extLst>
            </p:cNvPr>
            <p:cNvSpPr txBox="1"/>
            <p:nvPr/>
          </p:nvSpPr>
          <p:spPr>
            <a:xfrm>
              <a:off x="6146713" y="4124377"/>
              <a:ext cx="2336802" cy="1538883"/>
            </a:xfrm>
            <a:prstGeom prst="rect">
              <a:avLst/>
            </a:prstGeom>
            <a:noFill/>
          </p:spPr>
          <p:txBody>
            <a:bodyPr wrap="square" rtlCol="0" anchor="t">
              <a:spAutoFit/>
            </a:bodyPr>
            <a:lstStyle/>
            <a:p>
              <a:r>
                <a:rPr lang="en-US" sz="4000" b="1" dirty="0">
                  <a:solidFill>
                    <a:srgbClr val="00555A"/>
                  </a:solidFill>
                </a:rPr>
                <a:t>N</a:t>
              </a:r>
              <a:r>
                <a:rPr lang="en-US" sz="3200" b="1" dirty="0">
                  <a:solidFill>
                    <a:srgbClr val="00555A"/>
                  </a:solidFill>
                </a:rPr>
                <a:t>oor Bibi</a:t>
              </a:r>
            </a:p>
            <a:p>
              <a:r>
                <a:rPr lang="en-US" b="1" dirty="0">
                  <a:solidFill>
                    <a:srgbClr val="00555A"/>
                  </a:solidFill>
                </a:rPr>
                <a:t>         </a:t>
              </a:r>
            </a:p>
            <a:p>
              <a:r>
                <a:rPr lang="en-US" b="1" dirty="0"/>
                <a:t> Student  Id : 1530871</a:t>
              </a:r>
            </a:p>
            <a:p>
              <a:endParaRPr lang="en-US" b="1" dirty="0"/>
            </a:p>
          </p:txBody>
        </p:sp>
      </p:grpSp>
      <p:cxnSp>
        <p:nvCxnSpPr>
          <p:cNvPr id="10" name="Straight Connector 9">
            <a:extLst>
              <a:ext uri="{FF2B5EF4-FFF2-40B4-BE49-F238E27FC236}">
                <a16:creationId xmlns:a16="http://schemas.microsoft.com/office/drawing/2014/main" id="{ADB252A2-08CC-412E-9CCA-759D1B3FFCBC}"/>
              </a:ext>
            </a:extLst>
          </p:cNvPr>
          <p:cNvCxnSpPr/>
          <p:nvPr/>
        </p:nvCxnSpPr>
        <p:spPr>
          <a:xfrm>
            <a:off x="3039674" y="3978804"/>
            <a:ext cx="0" cy="1828800"/>
          </a:xfrm>
          <a:prstGeom prst="line">
            <a:avLst/>
          </a:prstGeom>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5B87C861-1BE8-41BF-9295-C1A139381044}"/>
              </a:ext>
            </a:extLst>
          </p:cNvPr>
          <p:cNvCxnSpPr/>
          <p:nvPr/>
        </p:nvCxnSpPr>
        <p:spPr>
          <a:xfrm>
            <a:off x="8824506" y="3978804"/>
            <a:ext cx="0" cy="1828800"/>
          </a:xfrm>
          <a:prstGeom prst="line">
            <a:avLst/>
          </a:prstGeom>
        </p:spPr>
        <p:style>
          <a:lnRef idx="1">
            <a:schemeClr val="accent3"/>
          </a:lnRef>
          <a:fillRef idx="0">
            <a:schemeClr val="accent3"/>
          </a:fillRef>
          <a:effectRef idx="0">
            <a:schemeClr val="accent3"/>
          </a:effectRef>
          <a:fontRef idx="minor">
            <a:schemeClr val="tx1"/>
          </a:fontRef>
        </p:style>
      </p:cxnSp>
      <p:cxnSp>
        <p:nvCxnSpPr>
          <p:cNvPr id="16" name="Straight Connector 15">
            <a:extLst>
              <a:ext uri="{FF2B5EF4-FFF2-40B4-BE49-F238E27FC236}">
                <a16:creationId xmlns:a16="http://schemas.microsoft.com/office/drawing/2014/main" id="{FDC01DB9-AE84-4AD4-81D0-20596217AD8B}"/>
              </a:ext>
            </a:extLst>
          </p:cNvPr>
          <p:cNvCxnSpPr/>
          <p:nvPr/>
        </p:nvCxnSpPr>
        <p:spPr>
          <a:xfrm>
            <a:off x="5924814" y="3978804"/>
            <a:ext cx="0" cy="182880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6071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60608" y="327594"/>
            <a:ext cx="10403981" cy="5605488"/>
            <a:chOff x="360608" y="327594"/>
            <a:chExt cx="10403981" cy="5605488"/>
          </a:xfrm>
        </p:grpSpPr>
        <p:sp>
          <p:nvSpPr>
            <p:cNvPr id="2" name="TextBox 1">
              <a:extLst>
                <a:ext uri="{FF2B5EF4-FFF2-40B4-BE49-F238E27FC236}">
                  <a16:creationId xmlns:a16="http://schemas.microsoft.com/office/drawing/2014/main" id="{DB4765EE-7032-46A9-9C63-FEA1D9955071}"/>
                </a:ext>
              </a:extLst>
            </p:cNvPr>
            <p:cNvSpPr txBox="1"/>
            <p:nvPr/>
          </p:nvSpPr>
          <p:spPr>
            <a:xfrm>
              <a:off x="3143159" y="3163093"/>
              <a:ext cx="5588001" cy="584775"/>
            </a:xfrm>
            <a:prstGeom prst="rect">
              <a:avLst/>
            </a:prstGeom>
            <a:noFill/>
          </p:spPr>
          <p:txBody>
            <a:bodyPr wrap="square" rtlCol="0">
              <a:spAutoFit/>
            </a:bodyPr>
            <a:lstStyle/>
            <a:p>
              <a:pPr algn="ctr"/>
              <a:r>
                <a:rPr lang="en-US" sz="3200" b="1" spc="600" dirty="0">
                  <a:solidFill>
                    <a:srgbClr val="00555A"/>
                  </a:solidFill>
                </a:rPr>
                <a:t>OBJECTIVE</a:t>
              </a:r>
              <a:r>
                <a:rPr lang="en-US" dirty="0"/>
                <a:t> </a:t>
              </a:r>
            </a:p>
          </p:txBody>
        </p:sp>
        <p:sp>
          <p:nvSpPr>
            <p:cNvPr id="3" name="TextBox 2"/>
            <p:cNvSpPr txBox="1"/>
            <p:nvPr/>
          </p:nvSpPr>
          <p:spPr>
            <a:xfrm>
              <a:off x="360608" y="875763"/>
              <a:ext cx="10251583" cy="1877437"/>
            </a:xfrm>
            <a:prstGeom prst="rect">
              <a:avLst/>
            </a:prstGeom>
            <a:noFill/>
          </p:spPr>
          <p:txBody>
            <a:bodyPr wrap="square" rtlCol="0">
              <a:spAutoFit/>
            </a:bodyPr>
            <a:lstStyle/>
            <a:p>
              <a:pPr>
                <a:lnSpc>
                  <a:spcPct val="150000"/>
                </a:lnSpc>
                <a:spcBef>
                  <a:spcPts val="600"/>
                </a:spcBef>
              </a:pPr>
              <a:r>
                <a:rPr lang="en-US" sz="2400" b="1" spc="600" dirty="0"/>
                <a:t>FANoFAN:</a:t>
              </a:r>
            </a:p>
            <a:p>
              <a:r>
                <a:rPr lang="en-US" sz="1600" dirty="0"/>
                <a:t>At FANoFAN, we specialize in providing a diverse selection of high-quality electric fans designed to meet all your cooling needs. Our range includes stylish ceiling fans, convenient table fans, efficient exhaust fans, versatile bracket fans, and advanced inverter fans. We also offer remote-controlled fans and energy-saving models to ensure maximum comfort and efficiency. Explore FANoFAN today and discover the perfect fan that combines performance, elegance, and innovative technology for your home or office.</a:t>
              </a:r>
            </a:p>
          </p:txBody>
        </p:sp>
        <p:sp>
          <p:nvSpPr>
            <p:cNvPr id="4" name="TextBox 3">
              <a:extLst>
                <a:ext uri="{FF2B5EF4-FFF2-40B4-BE49-F238E27FC236}">
                  <a16:creationId xmlns:a16="http://schemas.microsoft.com/office/drawing/2014/main" id="{DB4765EE-7032-46A9-9C63-FEA1D9955071}"/>
                </a:ext>
              </a:extLst>
            </p:cNvPr>
            <p:cNvSpPr txBox="1"/>
            <p:nvPr/>
          </p:nvSpPr>
          <p:spPr>
            <a:xfrm>
              <a:off x="2844798" y="327594"/>
              <a:ext cx="5588001" cy="584775"/>
            </a:xfrm>
            <a:prstGeom prst="rect">
              <a:avLst/>
            </a:prstGeom>
            <a:noFill/>
          </p:spPr>
          <p:txBody>
            <a:bodyPr wrap="square" rtlCol="0">
              <a:spAutoFit/>
            </a:bodyPr>
            <a:lstStyle/>
            <a:p>
              <a:pPr algn="ctr"/>
              <a:r>
                <a:rPr lang="en-US" sz="3200" b="1" spc="600" dirty="0">
                  <a:solidFill>
                    <a:srgbClr val="00555A"/>
                  </a:solidFill>
                </a:rPr>
                <a:t>INTRODUCTION</a:t>
              </a:r>
              <a:r>
                <a:rPr lang="en-US" dirty="0"/>
                <a:t> </a:t>
              </a:r>
            </a:p>
          </p:txBody>
        </p:sp>
        <p:sp>
          <p:nvSpPr>
            <p:cNvPr id="6" name="TextBox 5"/>
            <p:cNvSpPr txBox="1"/>
            <p:nvPr/>
          </p:nvSpPr>
          <p:spPr>
            <a:xfrm>
              <a:off x="513006" y="3624758"/>
              <a:ext cx="10251583" cy="2308324"/>
            </a:xfrm>
            <a:prstGeom prst="rect">
              <a:avLst/>
            </a:prstGeom>
            <a:noFill/>
          </p:spPr>
          <p:txBody>
            <a:bodyPr wrap="square" rtlCol="0">
              <a:spAutoFit/>
            </a:bodyPr>
            <a:lstStyle/>
            <a:p>
              <a:r>
                <a:rPr lang="en-US" sz="2400" b="1" spc="600" dirty="0"/>
                <a:t>Our Objective:</a:t>
              </a:r>
            </a:p>
            <a:p>
              <a:r>
                <a:rPr lang="en-US" sz="1600" dirty="0"/>
                <a:t>At FANoFAN, our mission is to enhance your living and working spaces with the perfect blend of comfort, efficiency, and style. We aim to provide a wide variety of innovative and high-performance electric fans that cater to your specific needs. By combining cutting-edge technology with elegant designs, we strive to offer products that not only cool your environment but also save energy and add aesthetic value to your surroundings. Join us in our journey to create a cooler, more comfortable world with FANoFAN.</a:t>
              </a:r>
            </a:p>
            <a:p>
              <a:br>
                <a:rPr lang="en-US" sz="2400" dirty="0"/>
              </a:br>
              <a:endParaRPr lang="en-US" sz="1600" dirty="0"/>
            </a:p>
          </p:txBody>
        </p:sp>
      </p:grpSp>
    </p:spTree>
    <p:extLst>
      <p:ext uri="{BB962C8B-B14F-4D97-AF65-F5344CB8AC3E}">
        <p14:creationId xmlns:p14="http://schemas.microsoft.com/office/powerpoint/2010/main" val="26437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0608" y="327594"/>
            <a:ext cx="11359167" cy="7324172"/>
            <a:chOff x="360608" y="327594"/>
            <a:chExt cx="11359167" cy="7324172"/>
          </a:xfrm>
        </p:grpSpPr>
        <p:sp>
          <p:nvSpPr>
            <p:cNvPr id="4" name="TextBox 3">
              <a:extLst>
                <a:ext uri="{FF2B5EF4-FFF2-40B4-BE49-F238E27FC236}">
                  <a16:creationId xmlns:a16="http://schemas.microsoft.com/office/drawing/2014/main" id="{DB4765EE-7032-46A9-9C63-FEA1D9955071}"/>
                </a:ext>
              </a:extLst>
            </p:cNvPr>
            <p:cNvSpPr txBox="1"/>
            <p:nvPr/>
          </p:nvSpPr>
          <p:spPr>
            <a:xfrm>
              <a:off x="3181795" y="2647938"/>
              <a:ext cx="5588001" cy="584775"/>
            </a:xfrm>
            <a:prstGeom prst="rect">
              <a:avLst/>
            </a:prstGeom>
            <a:noFill/>
          </p:spPr>
          <p:txBody>
            <a:bodyPr wrap="square" rtlCol="0">
              <a:spAutoFit/>
            </a:bodyPr>
            <a:lstStyle/>
            <a:p>
              <a:pPr algn="ctr"/>
              <a:r>
                <a:rPr lang="en-US" sz="3200" b="1" spc="600" dirty="0">
                  <a:solidFill>
                    <a:srgbClr val="00555A"/>
                  </a:solidFill>
                </a:rPr>
                <a:t>REQUIRMENTS</a:t>
              </a:r>
              <a:r>
                <a:rPr lang="en-US" dirty="0"/>
                <a:t> </a:t>
              </a:r>
            </a:p>
          </p:txBody>
        </p:sp>
        <p:sp>
          <p:nvSpPr>
            <p:cNvPr id="5" name="TextBox 4"/>
            <p:cNvSpPr txBox="1"/>
            <p:nvPr/>
          </p:nvSpPr>
          <p:spPr>
            <a:xfrm>
              <a:off x="360608" y="875763"/>
              <a:ext cx="10251583" cy="1631216"/>
            </a:xfrm>
            <a:prstGeom prst="rect">
              <a:avLst/>
            </a:prstGeom>
            <a:noFill/>
          </p:spPr>
          <p:txBody>
            <a:bodyPr wrap="square" rtlCol="0">
              <a:spAutoFit/>
            </a:bodyPr>
            <a:lstStyle/>
            <a:p>
              <a:pPr>
                <a:lnSpc>
                  <a:spcPct val="150000"/>
                </a:lnSpc>
                <a:spcBef>
                  <a:spcPts val="600"/>
                </a:spcBef>
              </a:pPr>
              <a:r>
                <a:rPr lang="en-US" sz="2400" b="1" spc="600" dirty="0"/>
                <a:t>Statement:</a:t>
              </a:r>
            </a:p>
            <a:p>
              <a:r>
                <a:rPr lang="en-US" sz="1600" dirty="0"/>
                <a:t>FANoFAN Company is into manufacturing and selling on Fans. They manufacture fans for various needs of customers. From Ceiling Fans to Table Fans to Exhaust Fans, they are into all types of Fan Manufacturing. </a:t>
              </a:r>
            </a:p>
            <a:p>
              <a:r>
                <a:rPr lang="en-US" sz="1600" dirty="0"/>
                <a:t>They are looking to come up with their own website and display all the products available with them. They want to provide a detailed information about all their products.</a:t>
              </a:r>
            </a:p>
          </p:txBody>
        </p:sp>
        <p:sp>
          <p:nvSpPr>
            <p:cNvPr id="6" name="TextBox 5">
              <a:extLst>
                <a:ext uri="{FF2B5EF4-FFF2-40B4-BE49-F238E27FC236}">
                  <a16:creationId xmlns:a16="http://schemas.microsoft.com/office/drawing/2014/main" id="{DB4765EE-7032-46A9-9C63-FEA1D9955071}"/>
                </a:ext>
              </a:extLst>
            </p:cNvPr>
            <p:cNvSpPr txBox="1"/>
            <p:nvPr/>
          </p:nvSpPr>
          <p:spPr>
            <a:xfrm>
              <a:off x="2844798" y="327594"/>
              <a:ext cx="5588001" cy="584775"/>
            </a:xfrm>
            <a:prstGeom prst="rect">
              <a:avLst/>
            </a:prstGeom>
            <a:noFill/>
          </p:spPr>
          <p:txBody>
            <a:bodyPr wrap="square" rtlCol="0">
              <a:spAutoFit/>
            </a:bodyPr>
            <a:lstStyle/>
            <a:p>
              <a:pPr algn="ctr"/>
              <a:r>
                <a:rPr lang="en-US" sz="3200" b="1" spc="600" dirty="0">
                  <a:solidFill>
                    <a:srgbClr val="00555A"/>
                  </a:solidFill>
                </a:rPr>
                <a:t>PROBLEM STATEMENT</a:t>
              </a:r>
              <a:r>
                <a:rPr lang="en-US" dirty="0"/>
                <a:t> </a:t>
              </a:r>
            </a:p>
          </p:txBody>
        </p:sp>
        <p:sp>
          <p:nvSpPr>
            <p:cNvPr id="7" name="TextBox 6"/>
            <p:cNvSpPr txBox="1"/>
            <p:nvPr/>
          </p:nvSpPr>
          <p:spPr>
            <a:xfrm>
              <a:off x="513006" y="3373672"/>
              <a:ext cx="11206769" cy="4278094"/>
            </a:xfrm>
            <a:prstGeom prst="rect">
              <a:avLst/>
            </a:prstGeom>
            <a:noFill/>
          </p:spPr>
          <p:txBody>
            <a:bodyPr wrap="square" rtlCol="0">
              <a:spAutoFit/>
            </a:bodyPr>
            <a:lstStyle/>
            <a:p>
              <a:r>
                <a:rPr lang="en-US" sz="2400" b="1" spc="600" dirty="0"/>
                <a:t>Requirments:</a:t>
              </a:r>
            </a:p>
            <a:p>
              <a:r>
                <a:rPr lang="en-US" sz="1600" dirty="0"/>
                <a:t>The Web site is to be created based on the following requirements.</a:t>
              </a:r>
            </a:p>
            <a:p>
              <a:r>
                <a:rPr lang="en-US" sz="1600" dirty="0"/>
                <a:t> </a:t>
              </a:r>
            </a:p>
            <a:p>
              <a:pPr marL="342900" lvl="0" indent="-342900">
                <a:buFont typeface="+mj-lt"/>
                <a:buAutoNum type="arabicPeriod"/>
              </a:pPr>
              <a:r>
                <a:rPr lang="en-US" sz="1600" dirty="0"/>
                <a:t>The Home Page should be created making use of Sections with a suitable logo, the header section can be added which will show images Fans.</a:t>
              </a:r>
            </a:p>
            <a:p>
              <a:pPr lvl="0"/>
              <a:r>
                <a:rPr lang="en-US" sz="1600" dirty="0"/>
                <a:t>2.    The site must contain the links to navigate through any category for the information.</a:t>
              </a:r>
            </a:p>
            <a:p>
              <a:pPr lvl="0"/>
              <a:r>
                <a:rPr lang="en-US" sz="1600" dirty="0"/>
                <a:t>3.     Links of bottles can be categorized like (Ceiling Fans, Table Fans, Exhaust etc.) </a:t>
              </a:r>
            </a:p>
            <a:p>
              <a:pPr lvl="0"/>
              <a:r>
                <a:rPr lang="en-US" sz="1600" dirty="0"/>
                <a:t>4.    Specification and Pricing of Fans can be added along with the images.</a:t>
              </a:r>
            </a:p>
            <a:p>
              <a:pPr lvl="0"/>
              <a:r>
                <a:rPr lang="en-US" sz="1600" dirty="0"/>
                <a:t>5.   Gallery section can be added for viewing different images.</a:t>
              </a:r>
            </a:p>
            <a:p>
              <a:pPr lvl="0"/>
              <a:r>
                <a:rPr lang="en-US" sz="1600" dirty="0"/>
                <a:t>6.   Feedback must be allowed to enter by the viewer</a:t>
              </a:r>
            </a:p>
            <a:p>
              <a:pPr lvl="0"/>
              <a:r>
                <a:rPr lang="en-US" sz="1600" dirty="0"/>
                <a:t>7.   Site map, Gallery, about us, Queries link, Contact us link must be added.</a:t>
              </a:r>
            </a:p>
            <a:p>
              <a:pPr lvl="0"/>
              <a:r>
                <a:rPr lang="en-US" sz="1600" dirty="0"/>
                <a:t>8.   The complete description must be allowed to get download as pdf or doc file.</a:t>
              </a:r>
            </a:p>
            <a:p>
              <a:pPr lvl="0"/>
              <a:r>
                <a:rPr lang="en-US" sz="1600" dirty="0"/>
                <a:t>9.   The advertise section with various facilities provided should be mentioned.</a:t>
              </a:r>
            </a:p>
            <a:p>
              <a:r>
                <a:rPr lang="en-US" sz="1600" dirty="0"/>
                <a:t> </a:t>
              </a:r>
            </a:p>
            <a:p>
              <a:br>
                <a:rPr lang="en-US" sz="2400" dirty="0"/>
              </a:br>
              <a:endParaRPr lang="en-US" sz="1600" dirty="0"/>
            </a:p>
          </p:txBody>
        </p:sp>
      </p:grpSp>
    </p:spTree>
    <p:extLst>
      <p:ext uri="{BB962C8B-B14F-4D97-AF65-F5344CB8AC3E}">
        <p14:creationId xmlns:p14="http://schemas.microsoft.com/office/powerpoint/2010/main" val="363582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25003" y="167425"/>
            <a:ext cx="10785438" cy="6432159"/>
            <a:chOff x="425003" y="167425"/>
            <a:chExt cx="10785438" cy="6432159"/>
          </a:xfrm>
        </p:grpSpPr>
        <p:sp>
          <p:nvSpPr>
            <p:cNvPr id="2" name="Horizontal Scroll 1"/>
            <p:cNvSpPr/>
            <p:nvPr/>
          </p:nvSpPr>
          <p:spPr>
            <a:xfrm>
              <a:off x="425003" y="167425"/>
              <a:ext cx="2575774" cy="785612"/>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NAVBAR</a:t>
              </a:r>
            </a:p>
          </p:txBody>
        </p:sp>
        <p:sp>
          <p:nvSpPr>
            <p:cNvPr id="5" name="Horizontal Scroll 4"/>
            <p:cNvSpPr/>
            <p:nvPr/>
          </p:nvSpPr>
          <p:spPr>
            <a:xfrm>
              <a:off x="425003" y="2133599"/>
              <a:ext cx="2575774" cy="785612"/>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CAROUSEL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36" y="1171202"/>
              <a:ext cx="10058400" cy="74423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036" y="3095995"/>
              <a:ext cx="10257405" cy="3503589"/>
            </a:xfrm>
            <a:prstGeom prst="rect">
              <a:avLst/>
            </a:prstGeom>
          </p:spPr>
        </p:pic>
      </p:grpSp>
    </p:spTree>
    <p:extLst>
      <p:ext uri="{BB962C8B-B14F-4D97-AF65-F5344CB8AC3E}">
        <p14:creationId xmlns:p14="http://schemas.microsoft.com/office/powerpoint/2010/main" val="383232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1972" y="115320"/>
            <a:ext cx="8719013" cy="6517519"/>
            <a:chOff x="206062" y="63805"/>
            <a:chExt cx="8719013" cy="6517519"/>
          </a:xfrm>
        </p:grpSpPr>
        <p:sp>
          <p:nvSpPr>
            <p:cNvPr id="2" name="Horizontal Scroll 1"/>
            <p:cNvSpPr/>
            <p:nvPr/>
          </p:nvSpPr>
          <p:spPr>
            <a:xfrm>
              <a:off x="206062" y="63805"/>
              <a:ext cx="2575774" cy="446782"/>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CATEGORY</a:t>
              </a:r>
            </a:p>
          </p:txBody>
        </p:sp>
        <p:sp>
          <p:nvSpPr>
            <p:cNvPr id="3" name="Horizontal Scroll 2"/>
            <p:cNvSpPr/>
            <p:nvPr/>
          </p:nvSpPr>
          <p:spPr>
            <a:xfrm>
              <a:off x="206062" y="2253723"/>
              <a:ext cx="2575774" cy="433803"/>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SLIDER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87" y="449102"/>
              <a:ext cx="7392473" cy="179164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309" y="2700505"/>
              <a:ext cx="6568227" cy="1459371"/>
            </a:xfrm>
            <a:prstGeom prst="rect">
              <a:avLst/>
            </a:prstGeom>
          </p:spPr>
        </p:pic>
        <p:sp>
          <p:nvSpPr>
            <p:cNvPr id="8" name="Horizontal Scroll 7"/>
            <p:cNvSpPr/>
            <p:nvPr/>
          </p:nvSpPr>
          <p:spPr>
            <a:xfrm>
              <a:off x="206062" y="4018458"/>
              <a:ext cx="2575774" cy="433803"/>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ADVERTISING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309" y="4430662"/>
              <a:ext cx="7304766" cy="2150662"/>
            </a:xfrm>
            <a:prstGeom prst="rect">
              <a:avLst/>
            </a:prstGeom>
          </p:spPr>
        </p:pic>
      </p:grpSp>
    </p:spTree>
    <p:extLst>
      <p:ext uri="{BB962C8B-B14F-4D97-AF65-F5344CB8AC3E}">
        <p14:creationId xmlns:p14="http://schemas.microsoft.com/office/powerpoint/2010/main" val="225505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8921" y="0"/>
            <a:ext cx="8420076" cy="6580451"/>
            <a:chOff x="286042" y="-60074"/>
            <a:chExt cx="8420076" cy="6580451"/>
          </a:xfrm>
        </p:grpSpPr>
        <p:sp>
          <p:nvSpPr>
            <p:cNvPr id="2" name="Horizontal Scroll 1"/>
            <p:cNvSpPr/>
            <p:nvPr/>
          </p:nvSpPr>
          <p:spPr>
            <a:xfrm>
              <a:off x="286042" y="-60074"/>
              <a:ext cx="2575774" cy="785612"/>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pc="300" dirty="0"/>
                <a:t>TAB GALLERY PAGE</a:t>
              </a:r>
            </a:p>
          </p:txBody>
        </p:sp>
        <p:sp>
          <p:nvSpPr>
            <p:cNvPr id="3" name="Horizontal Scroll 2"/>
            <p:cNvSpPr/>
            <p:nvPr/>
          </p:nvSpPr>
          <p:spPr>
            <a:xfrm>
              <a:off x="286042" y="3410755"/>
              <a:ext cx="2575774" cy="785612"/>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CONTECT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56" y="725538"/>
              <a:ext cx="6606862" cy="24732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61" y="4196367"/>
              <a:ext cx="6246253" cy="2324010"/>
            </a:xfrm>
            <a:prstGeom prst="rect">
              <a:avLst/>
            </a:prstGeom>
          </p:spPr>
        </p:pic>
      </p:grpSp>
    </p:spTree>
    <p:extLst>
      <p:ext uri="{BB962C8B-B14F-4D97-AF65-F5344CB8AC3E}">
        <p14:creationId xmlns:p14="http://schemas.microsoft.com/office/powerpoint/2010/main" val="123160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68493" y="218941"/>
            <a:ext cx="10948994" cy="6119122"/>
            <a:chOff x="442735" y="-38637"/>
            <a:chExt cx="10948994" cy="6119122"/>
          </a:xfrm>
        </p:grpSpPr>
        <p:sp>
          <p:nvSpPr>
            <p:cNvPr id="2" name="Horizontal Scroll 1"/>
            <p:cNvSpPr/>
            <p:nvPr/>
          </p:nvSpPr>
          <p:spPr>
            <a:xfrm>
              <a:off x="442735" y="-38637"/>
              <a:ext cx="2575774" cy="439967"/>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TESTIMONIAL</a:t>
              </a:r>
            </a:p>
          </p:txBody>
        </p:sp>
        <p:sp>
          <p:nvSpPr>
            <p:cNvPr id="3" name="Horizontal Scroll 2"/>
            <p:cNvSpPr/>
            <p:nvPr/>
          </p:nvSpPr>
          <p:spPr>
            <a:xfrm>
              <a:off x="442735" y="2257538"/>
              <a:ext cx="2575774" cy="581084"/>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329" y="427204"/>
              <a:ext cx="10058400" cy="1878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329" y="2889587"/>
              <a:ext cx="8211696" cy="952051"/>
            </a:xfrm>
            <a:prstGeom prst="rect">
              <a:avLst/>
            </a:prstGeom>
          </p:spPr>
        </p:pic>
        <p:sp>
          <p:nvSpPr>
            <p:cNvPr id="6" name="Horizontal Scroll 5"/>
            <p:cNvSpPr/>
            <p:nvPr/>
          </p:nvSpPr>
          <p:spPr>
            <a:xfrm>
              <a:off x="442735" y="3946754"/>
              <a:ext cx="2575774" cy="581084"/>
            </a:xfrm>
            <a:prstGeom prst="horizontalScroll">
              <a:avLst/>
            </a:prstGeom>
            <a:solidFill>
              <a:srgbClr val="00555A"/>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300" dirty="0"/>
                <a:t>TEAM</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329" y="4527838"/>
              <a:ext cx="10058400" cy="1552647"/>
            </a:xfrm>
            <a:prstGeom prst="rect">
              <a:avLst/>
            </a:prstGeom>
          </p:spPr>
        </p:pic>
      </p:grpSp>
    </p:spTree>
    <p:extLst>
      <p:ext uri="{BB962C8B-B14F-4D97-AF65-F5344CB8AC3E}">
        <p14:creationId xmlns:p14="http://schemas.microsoft.com/office/powerpoint/2010/main" val="683724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500</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dc:creator>
  <cp:lastModifiedBy>SC</cp:lastModifiedBy>
  <cp:revision>36</cp:revision>
  <dcterms:created xsi:type="dcterms:W3CDTF">2024-05-31T13:47:01Z</dcterms:created>
  <dcterms:modified xsi:type="dcterms:W3CDTF">2024-06-01T06:16:16Z</dcterms:modified>
</cp:coreProperties>
</file>